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48" r:id="rId2"/>
  </p:sldMasterIdLst>
  <p:sldIdLst>
    <p:sldId id="256" r:id="rId3"/>
    <p:sldId id="258" r:id="rId4"/>
    <p:sldId id="257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8DB3303-EAE5-A17F-3FF5-B7719D1AE5A0}" v="5" dt="2021-11-12T07:08:14.28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138" y="3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microsoft.com/office/2016/11/relationships/changesInfo" Target="changesInfos/changesInfo1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is Taylor" userId="S::ctaylor@farringtons.kent.sch.uk::f6f20823-7d5f-4176-a928-74bb03618d1d" providerId="AD" clId="Web-{38DB3303-EAE5-A17F-3FF5-B7719D1AE5A0}"/>
    <pc:docChg chg="addSld delSld modSld sldOrd addMainMaster modMainMaster">
      <pc:chgData name="Charis Taylor" userId="S::ctaylor@farringtons.kent.sch.uk::f6f20823-7d5f-4176-a928-74bb03618d1d" providerId="AD" clId="Web-{38DB3303-EAE5-A17F-3FF5-B7719D1AE5A0}" dt="2021-11-12T07:08:14.287" v="4"/>
      <pc:docMkLst>
        <pc:docMk/>
      </pc:docMkLst>
      <pc:sldChg chg="addSp modSp">
        <pc:chgData name="Charis Taylor" userId="S::ctaylor@farringtons.kent.sch.uk::f6f20823-7d5f-4176-a928-74bb03618d1d" providerId="AD" clId="Web-{38DB3303-EAE5-A17F-3FF5-B7719D1AE5A0}" dt="2021-11-12T07:07:45.848" v="1" actId="14100"/>
        <pc:sldMkLst>
          <pc:docMk/>
          <pc:sldMk cId="2077299190" sldId="256"/>
        </pc:sldMkLst>
        <pc:spChg chg="mod">
          <ac:chgData name="Charis Taylor" userId="S::ctaylor@farringtons.kent.sch.uk::f6f20823-7d5f-4176-a928-74bb03618d1d" providerId="AD" clId="Web-{38DB3303-EAE5-A17F-3FF5-B7719D1AE5A0}" dt="2021-11-12T07:07:45.848" v="1" actId="14100"/>
          <ac:spMkLst>
            <pc:docMk/>
            <pc:sldMk cId="2077299190" sldId="256"/>
            <ac:spMk id="2" creationId="{B2296F8D-5311-472D-9719-2FC690F7B6A9}"/>
          </ac:spMkLst>
        </pc:spChg>
        <pc:spChg chg="add">
          <ac:chgData name="Charis Taylor" userId="S::ctaylor@farringtons.kent.sch.uk::f6f20823-7d5f-4176-a928-74bb03618d1d" providerId="AD" clId="Web-{38DB3303-EAE5-A17F-3FF5-B7719D1AE5A0}" dt="2021-11-12T07:07:39.801" v="0"/>
          <ac:spMkLst>
            <pc:docMk/>
            <pc:sldMk cId="2077299190" sldId="256"/>
            <ac:spMk id="5" creationId="{F0555B57-AADD-436E-A4F6-29B005B605EB}"/>
          </ac:spMkLst>
        </pc:spChg>
        <pc:spChg chg="add">
          <ac:chgData name="Charis Taylor" userId="S::ctaylor@farringtons.kent.sch.uk::f6f20823-7d5f-4176-a928-74bb03618d1d" providerId="AD" clId="Web-{38DB3303-EAE5-A17F-3FF5-B7719D1AE5A0}" dt="2021-11-12T07:07:39.801" v="0"/>
          <ac:spMkLst>
            <pc:docMk/>
            <pc:sldMk cId="2077299190" sldId="256"/>
            <ac:spMk id="6" creationId="{D3952613-7B76-439F-957D-23B3120FA920}"/>
          </ac:spMkLst>
        </pc:spChg>
        <pc:spChg chg="add">
          <ac:chgData name="Charis Taylor" userId="S::ctaylor@farringtons.kent.sch.uk::f6f20823-7d5f-4176-a928-74bb03618d1d" providerId="AD" clId="Web-{38DB3303-EAE5-A17F-3FF5-B7719D1AE5A0}" dt="2021-11-12T07:07:39.801" v="0"/>
          <ac:spMkLst>
            <pc:docMk/>
            <pc:sldMk cId="2077299190" sldId="256"/>
            <ac:spMk id="7" creationId="{002D54FA-0A33-4B70-9DA0-D1E380284D2F}"/>
          </ac:spMkLst>
        </pc:spChg>
        <pc:spChg chg="add">
          <ac:chgData name="Charis Taylor" userId="S::ctaylor@farringtons.kent.sch.uk::f6f20823-7d5f-4176-a928-74bb03618d1d" providerId="AD" clId="Web-{38DB3303-EAE5-A17F-3FF5-B7719D1AE5A0}" dt="2021-11-12T07:07:39.801" v="0"/>
          <ac:spMkLst>
            <pc:docMk/>
            <pc:sldMk cId="2077299190" sldId="256"/>
            <ac:spMk id="8" creationId="{274DDBDF-CA0C-48E0-B246-D5A5A925DE20}"/>
          </ac:spMkLst>
        </pc:spChg>
        <pc:grpChg chg="add">
          <ac:chgData name="Charis Taylor" userId="S::ctaylor@farringtons.kent.sch.uk::f6f20823-7d5f-4176-a928-74bb03618d1d" providerId="AD" clId="Web-{38DB3303-EAE5-A17F-3FF5-B7719D1AE5A0}" dt="2021-11-12T07:07:39.801" v="0"/>
          <ac:grpSpMkLst>
            <pc:docMk/>
            <pc:sldMk cId="2077299190" sldId="256"/>
            <ac:grpSpMk id="4" creationId="{D3C8747A-A34B-46AF-B829-3D27573F280E}"/>
          </ac:grpSpMkLst>
        </pc:grpChg>
      </pc:sldChg>
      <pc:sldChg chg="del">
        <pc:chgData name="Charis Taylor" userId="S::ctaylor@farringtons.kent.sch.uk::f6f20823-7d5f-4176-a928-74bb03618d1d" providerId="AD" clId="Web-{38DB3303-EAE5-A17F-3FF5-B7719D1AE5A0}" dt="2021-11-12T07:08:08.021" v="3"/>
        <pc:sldMkLst>
          <pc:docMk/>
          <pc:sldMk cId="1327143454" sldId="259"/>
        </pc:sldMkLst>
      </pc:sldChg>
      <pc:sldChg chg="add ord">
        <pc:chgData name="Charis Taylor" userId="S::ctaylor@farringtons.kent.sch.uk::f6f20823-7d5f-4176-a928-74bb03618d1d" providerId="AD" clId="Web-{38DB3303-EAE5-A17F-3FF5-B7719D1AE5A0}" dt="2021-11-12T07:08:14.287" v="4"/>
        <pc:sldMkLst>
          <pc:docMk/>
          <pc:sldMk cId="664312082" sldId="260"/>
        </pc:sldMkLst>
      </pc:sldChg>
      <pc:sldMasterChg chg="add addSldLayout">
        <pc:chgData name="Charis Taylor" userId="S::ctaylor@farringtons.kent.sch.uk::f6f20823-7d5f-4176-a928-74bb03618d1d" providerId="AD" clId="Web-{38DB3303-EAE5-A17F-3FF5-B7719D1AE5A0}" dt="2021-11-12T07:08:03.021" v="2"/>
        <pc:sldMasterMkLst>
          <pc:docMk/>
          <pc:sldMasterMk cId="3860245732" sldId="2147483648"/>
        </pc:sldMasterMkLst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975184525" sldId="2147483649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3292578354" sldId="2147483650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2223043476" sldId="2147483651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1558150956" sldId="2147483652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1078682592" sldId="2147483653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3915798679" sldId="2147483654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4235771177" sldId="2147483655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1276515434" sldId="2147483656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598974957" sldId="2147483657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554792643" sldId="2147483658"/>
          </pc:sldLayoutMkLst>
        </pc:sldLayoutChg>
        <pc:sldLayoutChg chg="ad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3860245732" sldId="2147483648"/>
            <pc:sldLayoutMk cId="1149619648" sldId="2147483659"/>
          </pc:sldLayoutMkLst>
        </pc:sldLayoutChg>
      </pc:sldMasterChg>
      <pc:sldMasterChg chg="replId modSldLayout">
        <pc:chgData name="Charis Taylor" userId="S::ctaylor@farringtons.kent.sch.uk::f6f20823-7d5f-4176-a928-74bb03618d1d" providerId="AD" clId="Web-{38DB3303-EAE5-A17F-3FF5-B7719D1AE5A0}" dt="2021-11-12T07:08:03.021" v="2"/>
        <pc:sldMasterMkLst>
          <pc:docMk/>
          <pc:sldMasterMk cId="1234791533" sldId="2147483660"/>
        </pc:sldMasterMkLst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2191017479" sldId="2147483661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2814079147" sldId="2147483662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2741973566" sldId="2147483663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2922204702" sldId="2147483664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2652858168" sldId="2147483665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820077810" sldId="2147483666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1984927984" sldId="2147483667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1450491072" sldId="2147483668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1251616153" sldId="2147483669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1362853313" sldId="2147483670"/>
          </pc:sldLayoutMkLst>
        </pc:sldLayoutChg>
        <pc:sldLayoutChg chg="replId">
          <pc:chgData name="Charis Taylor" userId="S::ctaylor@farringtons.kent.sch.uk::f6f20823-7d5f-4176-a928-74bb03618d1d" providerId="AD" clId="Web-{38DB3303-EAE5-A17F-3FF5-B7719D1AE5A0}" dt="2021-11-12T07:08:03.021" v="2"/>
          <pc:sldLayoutMkLst>
            <pc:docMk/>
            <pc:sldMasterMk cId="1234791533" sldId="2147483660"/>
            <pc:sldLayoutMk cId="3581310778" sldId="2147483671"/>
          </pc:sldLayoutMkLst>
        </pc:sldLayoutChg>
      </pc:sldMasterChg>
    </pc:docChg>
  </pc:docChgLst>
</pc:chgInfo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1DD6E7-19DF-497E-9CC3-C50C354B608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E6C5BED-E6D0-40AE-9A12-B2C54282504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657CA0-833A-4768-A332-A00B4D245E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A4FAC8-ABEE-45F0-8DF3-B781052BD3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2BC5AE-7B9A-48FE-A458-23354BC7B0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91017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6AC626-8897-4D80-93F8-FC6BE65F92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879406B-49A0-4985-ADDE-78CFC918716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1014A7-42F7-4699-A78A-0889D04E24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2025D4-DAE4-427B-B1C6-F81B1E0BAD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06A06D-8556-4E61-A609-B17F53FE12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28533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A2B78DF-FF4E-4909-B653-CFD120F238A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201B004-4768-4ED0-A7D7-5218AF3942C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729CC5-C1D4-4620-B877-7120809756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092F3C-EBBF-4D82-8BD6-1F65B370F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A3A77-73FD-4B75-BAB2-C059BA9DD4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13107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518452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25783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2304347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815095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868259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579867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577117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765154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EAD33C-551B-4995-A1C1-3661EF0373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51D9BA-01B4-4E05-B4CE-FEB7961978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69C3C9-063E-46F0-9D7F-8E998E5E31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3B1962-5E6E-464D-8C01-C48C393B96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F05F27-BFBD-4B50-877F-2B85F52C08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407914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9897495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479264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96196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0B2C10-1E05-477C-8ED3-681C7770EF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941E0C7-02EF-47EF-84DD-2E8F5D07923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03930B-EB05-48C7-B9BB-FCDC2D6A05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AA7D1B-6525-4E53-80DA-197095FC27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474340-D5A4-4E7F-97B1-F7E6E852A5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419735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AFF5E8-716B-48C9-BA23-14F05DC2C4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8B9EC83-F961-4509-BABA-E2BA3DE7C87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C349E19-B9B3-4A8F-B15C-B66E3CD433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624BF2E-6654-4402-9945-2F6C8B59C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5EF592B-6DA6-4FBB-819C-A9768602CD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C4A1D1D-8048-4C85-8A2B-9BE5802EB6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22047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C80EEE-BF52-47BA-B3F2-86FAC3307D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02815FB-4A3B-4FD1-8C50-41F7ED1EC5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6740E86-1EF4-4B1A-8159-B331253CD23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4DF2580-B5B8-4E7F-946D-B0CB637B3A1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D627AAE-7432-4E45-B545-9DCDAEF569F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4BB6682-AA0B-4B28-8FA6-FF27126578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5348718-0251-401C-867A-8FDD4C1136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5A302A6-8F43-44BC-88AC-189DBED266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528581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ED3562-983D-4D69-B9A4-0037ECCCB6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55E5C0C-D107-43B4-AEC3-C1060F85C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7DEC377-2F60-4761-AA4E-60D94B4E58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D1B3EA5-26D5-4AD4-A543-9AEABFBD3B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00778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68D7216-434B-4D73-9E88-A58793F5B4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0B75552-81A9-49E4-93BF-E1875F87FB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90A17BF-C683-43DD-BB0D-93A5FB08A5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84927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EB56C9-C521-4C31-9052-259042B999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FDF0BC-383A-4E64-9A86-08C3217AB9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722C007-1F59-4A62-881D-E6701ACDAD2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04CD7D9-4377-474B-86F3-F36D499079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9A5FA46-2C55-4E4F-A8DE-63EA2615A6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865D172-03D0-4E3D-BAA9-848EDB69E5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04910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576CEF-824C-4FB5-826F-679BBDC751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BA5D540-9C8D-4596-A801-FB084249AA1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3B127F0-CFCA-4834-AE1A-D7144E321A7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703DC7-C645-4FDA-AC76-DAAC1E4BC5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F37D5ED-A741-4D4E-A1AA-85DEB716B3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5A045DE-34EF-4071-9B73-FA19A32DF0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516161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C96E843-5CD1-48C4-9AAA-F4B3528E4D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E35418D-AA38-4BBD-ACBD-38B536C86F3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D10496-2456-4301-BDA0-CFF0BB98327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01A216-EAF1-45E7-AD18-779A27F46E02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4613DBE-9305-4074-A123-27E082E6C57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1831C-42F6-44AE-93BF-BF2D3CAC8A5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E22E7B-FE9D-4EE6-893A-0FC554857C6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347915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5887DF-D009-46EA-A83B-824B1AE29AB3}" type="datetimeFigureOut">
              <a:rPr lang="en-GB" smtClean="0"/>
              <a:t>11/11/2021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0245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video" Target="https://www.youtube.com/embed/WLR-ye-ZM4o?feature=oembed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aflFyQOR8yI&amp;list=OLAK5uy_m6fkEpPFo05ilmq9NA4M1kc-3Rb_IAJSw" TargetMode="External"/><Relationship Id="rId2" Type="http://schemas.openxmlformats.org/officeDocument/2006/relationships/hyperlink" Target="https://www.youtube.com/watch?v=Dy_st0el6yU" TargetMode="Externa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jpeg"/><Relationship Id="rId4" Type="http://schemas.openxmlformats.org/officeDocument/2006/relationships/hyperlink" Target="https://www.youtube.com/watch?v=GgXYj_YqVvM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296F8D-5311-472D-9719-2FC690F7B6A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453243"/>
          </a:xfrm>
        </p:spPr>
        <p:txBody>
          <a:bodyPr/>
          <a:lstStyle/>
          <a:p>
            <a:r>
              <a:rPr lang="en-GB" dirty="0"/>
              <a:t>Lord Ashbrook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528CCED-6539-4CC1-BB39-C81728D5FF3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  <p:grpSp>
        <p:nvGrpSpPr>
          <p:cNvPr id="4" name="Google Shape;90;p2">
            <a:extLst>
              <a:ext uri="{FF2B5EF4-FFF2-40B4-BE49-F238E27FC236}">
                <a16:creationId xmlns:a16="http://schemas.microsoft.com/office/drawing/2014/main" id="{D3C8747A-A34B-46AF-B829-3D27573F280E}"/>
              </a:ext>
            </a:extLst>
          </p:cNvPr>
          <p:cNvGrpSpPr/>
          <p:nvPr/>
        </p:nvGrpSpPr>
        <p:grpSpPr>
          <a:xfrm>
            <a:off x="800101" y="3019763"/>
            <a:ext cx="10591798" cy="2738859"/>
            <a:chOff x="800101" y="3019763"/>
            <a:chExt cx="8186487" cy="2581790"/>
          </a:xfrm>
        </p:grpSpPr>
        <p:sp>
          <p:nvSpPr>
            <p:cNvPr id="5" name="Google Shape;91;p2">
              <a:extLst>
                <a:ext uri="{FF2B5EF4-FFF2-40B4-BE49-F238E27FC236}">
                  <a16:creationId xmlns:a16="http://schemas.microsoft.com/office/drawing/2014/main" id="{F0555B57-AADD-436E-A4F6-29B005B605EB}"/>
                </a:ext>
              </a:extLst>
            </p:cNvPr>
            <p:cNvSpPr/>
            <p:nvPr/>
          </p:nvSpPr>
          <p:spPr>
            <a:xfrm>
              <a:off x="800101" y="3019763"/>
              <a:ext cx="8186487" cy="779228"/>
            </a:xfrm>
            <a:prstGeom prst="roundRect">
              <a:avLst>
                <a:gd name="adj" fmla="val 16667"/>
              </a:avLst>
            </a:prstGeom>
            <a:solidFill>
              <a:srgbClr val="8DA9DB"/>
            </a:solidFill>
            <a:ln w="12700" cap="flat" cmpd="sng">
              <a:solidFill>
                <a:srgbClr val="8DA9DB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GB" sz="4600" b="1" i="0" u="none" strike="noStrike" cap="none" dirty="0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Lesson Objectives</a:t>
              </a:r>
              <a:endParaRPr b="1" dirty="0"/>
            </a:p>
          </p:txBody>
        </p:sp>
        <p:sp>
          <p:nvSpPr>
            <p:cNvPr id="6" name="Google Shape;92;p2">
              <a:extLst>
                <a:ext uri="{FF2B5EF4-FFF2-40B4-BE49-F238E27FC236}">
                  <a16:creationId xmlns:a16="http://schemas.microsoft.com/office/drawing/2014/main" id="{D3952613-7B76-439F-957D-23B3120FA920}"/>
                </a:ext>
              </a:extLst>
            </p:cNvPr>
            <p:cNvSpPr/>
            <p:nvPr/>
          </p:nvSpPr>
          <p:spPr>
            <a:xfrm>
              <a:off x="3549889" y="3985749"/>
              <a:ext cx="2686913" cy="1615804"/>
            </a:xfrm>
            <a:prstGeom prst="roundRect">
              <a:avLst>
                <a:gd name="adj" fmla="val 16667"/>
              </a:avLst>
            </a:prstGeom>
            <a:solidFill>
              <a:srgbClr val="FFC000"/>
            </a:solidFill>
            <a:ln>
              <a:noFill/>
            </a:ln>
          </p:spPr>
          <p:txBody>
            <a:bodyPr spcFirstLastPara="1" wrap="square" lIns="0" tIns="45700" rIns="0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cs typeface="Calibri"/>
                </a:rPr>
                <a:t>Read</a:t>
              </a:r>
              <a:r>
                <a:rPr lang="en-GB" sz="2400" dirty="0">
                  <a:cs typeface="Calibri"/>
                </a:rPr>
                <a:t> and answer comprehension questions on the Lord of the Manor</a:t>
              </a:r>
              <a:endParaRPr lang="en-GB" sz="2400" b="1" dirty="0">
                <a:cs typeface="Calibri"/>
              </a:endParaRPr>
            </a:p>
          </p:txBody>
        </p:sp>
        <p:sp>
          <p:nvSpPr>
            <p:cNvPr id="7" name="Google Shape;93;p2">
              <a:extLst>
                <a:ext uri="{FF2B5EF4-FFF2-40B4-BE49-F238E27FC236}">
                  <a16:creationId xmlns:a16="http://schemas.microsoft.com/office/drawing/2014/main" id="{002D54FA-0A33-4B70-9DA0-D1E380284D2F}"/>
                </a:ext>
              </a:extLst>
            </p:cNvPr>
            <p:cNvSpPr/>
            <p:nvPr/>
          </p:nvSpPr>
          <p:spPr>
            <a:xfrm>
              <a:off x="800101" y="3985749"/>
              <a:ext cx="2686913" cy="1615804"/>
            </a:xfrm>
            <a:prstGeom prst="roundRect">
              <a:avLst>
                <a:gd name="adj" fmla="val 16667"/>
              </a:avLst>
            </a:prstGeom>
            <a:solidFill>
              <a:srgbClr val="00B0F0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cs typeface="Calibri"/>
                </a:rPr>
                <a:t>Read</a:t>
              </a:r>
              <a:r>
                <a:rPr lang="en-GB" sz="2400" dirty="0">
                  <a:cs typeface="Calibri"/>
                </a:rPr>
                <a:t> through Chapters 8 &amp; 9</a:t>
              </a:r>
              <a:endParaRPr lang="en-GB" sz="2400" b="1" dirty="0">
                <a:cs typeface="Calibri"/>
              </a:endParaRPr>
            </a:p>
          </p:txBody>
        </p:sp>
        <p:sp>
          <p:nvSpPr>
            <p:cNvPr id="8" name="Google Shape;94;p2">
              <a:extLst>
                <a:ext uri="{FF2B5EF4-FFF2-40B4-BE49-F238E27FC236}">
                  <a16:creationId xmlns:a16="http://schemas.microsoft.com/office/drawing/2014/main" id="{274DDBDF-CA0C-48E0-B246-D5A5A925DE20}"/>
                </a:ext>
              </a:extLst>
            </p:cNvPr>
            <p:cNvSpPr/>
            <p:nvPr/>
          </p:nvSpPr>
          <p:spPr>
            <a:xfrm>
              <a:off x="6299677" y="3985749"/>
              <a:ext cx="2686911" cy="1615803"/>
            </a:xfrm>
            <a:prstGeom prst="roundRect">
              <a:avLst>
                <a:gd name="adj" fmla="val 16667"/>
              </a:avLst>
            </a:prstGeom>
            <a:solidFill>
              <a:srgbClr val="C00000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endParaRPr lang="en-GB" sz="2400" b="1" dirty="0">
                <a:solidFill>
                  <a:schemeClr val="bg1"/>
                </a:solidFill>
                <a:cs typeface="Calibri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772991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CC6B8C-1B03-4F5A-B291-A18BCC5AAE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Thomas’ Musical Background</a:t>
            </a:r>
          </a:p>
        </p:txBody>
      </p:sp>
      <p:pic>
        <p:nvPicPr>
          <p:cNvPr id="4" name="Online Media 3" title="Nathan Evans - Wellerman (Sea Shanty) [Lyrics Video]">
            <a:hlinkClick r:id="" action="ppaction://media"/>
            <a:extLst>
              <a:ext uri="{FF2B5EF4-FFF2-40B4-BE49-F238E27FC236}">
                <a16:creationId xmlns:a16="http://schemas.microsoft.com/office/drawing/2014/main" id="{B90841DA-92FF-45E6-94FD-C9C893CDE98D}"/>
              </a:ext>
            </a:extLst>
          </p:cNvPr>
          <p:cNvPicPr>
            <a:picLocks noGrp="1" noRot="1" noChangeAspect="1"/>
          </p:cNvPicPr>
          <p:nvPr>
            <p:ph idx="1"/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2246313" y="1825625"/>
            <a:ext cx="7700962" cy="43513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017887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4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D39D1E-04A3-47C6-8672-79EBB2E237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Alexander’s Musical Background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4E1B94-1B92-4863-A82A-27930BE035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5292436"/>
            <a:ext cx="10515600" cy="884526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GB" dirty="0">
                <a:hlinkClick r:id="rId2"/>
              </a:rPr>
              <a:t>https://www.youtube.com/watch?v=Dy_st0el6yU</a:t>
            </a:r>
            <a:endParaRPr lang="en-GB" dirty="0"/>
          </a:p>
          <a:p>
            <a:pPr marL="0" indent="0">
              <a:buNone/>
            </a:pPr>
            <a:r>
              <a:rPr lang="en-GB" dirty="0">
                <a:hlinkClick r:id="rId3"/>
              </a:rPr>
              <a:t>https://www.youtube.com/watch?v=aflFyQOR8yI&amp;list=OLAK5uy_m6fkEpPFo05ilmq9NA4M1kc-3Rb_IAJSw</a:t>
            </a:r>
            <a:endParaRPr lang="en-GB" dirty="0"/>
          </a:p>
          <a:p>
            <a:pPr marL="0" indent="0">
              <a:buNone/>
            </a:pPr>
            <a:r>
              <a:rPr lang="en-GB" dirty="0">
                <a:hlinkClick r:id="rId4"/>
              </a:rPr>
              <a:t>https://www.youtube.com/watch?v=GgXYj_YqVvM</a:t>
            </a:r>
            <a:endParaRPr lang="en-GB" dirty="0"/>
          </a:p>
          <a:p>
            <a:pPr marL="0" indent="0">
              <a:buNone/>
            </a:pPr>
            <a:endParaRPr lang="en-GB" dirty="0"/>
          </a:p>
        </p:txBody>
      </p:sp>
      <p:pic>
        <p:nvPicPr>
          <p:cNvPr id="1026" name="Picture 2" descr="The Significance of Balls in Pride and Prejudice – remediating romanticism  summer 2016">
            <a:extLst>
              <a:ext uri="{FF2B5EF4-FFF2-40B4-BE49-F238E27FC236}">
                <a16:creationId xmlns:a16="http://schemas.microsoft.com/office/drawing/2014/main" id="{83398842-34F9-4576-AB00-45B5FB85696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61794" y="1666009"/>
            <a:ext cx="6268411" cy="352598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8406592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E391D5-3AE1-4F46-9719-F3847F8B4F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Read through the Context Sheet, ‘Duties of the Lord and Lady of the Manor’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923A51-346F-43D4-9E03-ABC9033A162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GB" dirty="0"/>
              <a:t>List three ways the Lord of the Manor spend his time</a:t>
            </a:r>
          </a:p>
          <a:p>
            <a:pPr marL="514350" indent="-514350">
              <a:buAutoNum type="arabicPeriod"/>
            </a:pPr>
            <a:r>
              <a:rPr lang="en-GB" dirty="0"/>
              <a:t>Why did the Lord and Lady of the Manor have so much influences in the local area?</a:t>
            </a:r>
          </a:p>
          <a:p>
            <a:pPr marL="514350" indent="-514350">
              <a:buAutoNum type="arabicPeriod"/>
            </a:pPr>
            <a:r>
              <a:rPr lang="en-GB" dirty="0"/>
              <a:t>What were the two big sources of income for the Estate?</a:t>
            </a:r>
          </a:p>
          <a:p>
            <a:pPr marL="514350" indent="-514350">
              <a:buAutoNum type="arabicPeriod"/>
            </a:pPr>
            <a:r>
              <a:rPr lang="en-GB" dirty="0"/>
              <a:t>How else did the Lord of the Manor build power and influence?</a:t>
            </a:r>
          </a:p>
          <a:p>
            <a:pPr marL="514350" indent="-514350">
              <a:buAutoNum type="arabicPeriod"/>
            </a:pPr>
            <a:r>
              <a:rPr lang="en-GB" dirty="0"/>
              <a:t>Why might Lord Ashbrooke want Alexander to run the estate and give up his music?</a:t>
            </a:r>
          </a:p>
        </p:txBody>
      </p:sp>
    </p:spTree>
    <p:extLst>
      <p:ext uri="{BB962C8B-B14F-4D97-AF65-F5344CB8AC3E}">
        <p14:creationId xmlns:p14="http://schemas.microsoft.com/office/powerpoint/2010/main" val="6643120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B7DB29E-93B8-45BF-AB2C-A7B48E8074C1}" vid="{0185DEDF-583F-49DF-A042-984AA300250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65</Words>
  <Application>Microsoft Office PowerPoint</Application>
  <PresentationFormat>Widescreen</PresentationFormat>
  <Paragraphs>7</Paragraphs>
  <Slides>4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Office Theme</vt:lpstr>
      <vt:lpstr>Office Theme</vt:lpstr>
      <vt:lpstr>Lord Ashbrook</vt:lpstr>
      <vt:lpstr>Thomas’ Musical Background</vt:lpstr>
      <vt:lpstr>Alexander’s Musical Background</vt:lpstr>
      <vt:lpstr>Read through the Context Sheet, ‘Duties of the Lord and Lady of the Manor’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Lord Ashbrook</dc:title>
  <dc:creator>Charis Taylor</dc:creator>
  <cp:lastModifiedBy>Charis Taylor</cp:lastModifiedBy>
  <cp:revision>5</cp:revision>
  <dcterms:created xsi:type="dcterms:W3CDTF">2021-11-11T22:08:37Z</dcterms:created>
  <dcterms:modified xsi:type="dcterms:W3CDTF">2021-11-12T07:08:22Z</dcterms:modified>
</cp:coreProperties>
</file>

<file path=docProps/thumbnail.jpeg>
</file>